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5" r:id="rId20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0" Type="http://schemas.openxmlformats.org/officeDocument/2006/relationships/slide" Target="slides/slide13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8" name="Shape 4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9" name="Google Shape;4829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30" name="Google Shape;4830;p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31" name="Google Shape;4831;p1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notesSlide" Target="../notesSlides/notesSlide130.xml"/></Relationships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2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p686"/>
          <p:cNvSpPr txBox="1"/>
          <p:nvPr/>
        </p:nvSpPr>
        <p:spPr>
          <a:xfrm>
            <a:off x="1828800" y="1157288"/>
            <a:ext cx="6972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4" name="Google Shape;4834;p686"/>
          <p:cNvSpPr/>
          <p:nvPr/>
        </p:nvSpPr>
        <p:spPr>
          <a:xfrm>
            <a:off x="0" y="342900"/>
            <a:ext cx="7661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Production Possibilities Curve (PPC)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5" name="Google Shape;4835;p686"/>
          <p:cNvSpPr/>
          <p:nvPr/>
        </p:nvSpPr>
        <p:spPr>
          <a:xfrm>
            <a:off x="0" y="245745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Economic Models…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6" name="Google Shape;4836;p686"/>
          <p:cNvSpPr/>
          <p:nvPr/>
        </p:nvSpPr>
        <p:spPr>
          <a:xfrm>
            <a:off x="1066800" y="3086100"/>
            <a:ext cx="76962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 Explain concept in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 Use numbers as examples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 Generate graphs from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4: Make generalizations using 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7" name="Google Shape;4837;p68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 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